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1.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2.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3.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4.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15.xml" ContentType="application/vnd.openxmlformats-officedocument.theme+xml"/>
  <Override PartName="/ppt/tags/tag15.xml" ContentType="application/vnd.openxmlformats-officedocument.presentationml.tags+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16.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7.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18.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24" r:id="rId21"/>
    <p:sldMasterId id="2147484148" r:id="rId22"/>
    <p:sldMasterId id="2147484177" r:id="rId23"/>
    <p:sldMasterId id="2147484209" r:id="rId24"/>
    <p:sldMasterId id="2147484247" r:id="rId25"/>
  </p:sldMasterIdLst>
  <p:notesMasterIdLst>
    <p:notesMasterId r:id="rId74"/>
  </p:notesMasterIdLst>
  <p:sldIdLst>
    <p:sldId id="863" r:id="rId26"/>
    <p:sldId id="997" r:id="rId27"/>
    <p:sldId id="8327" r:id="rId28"/>
    <p:sldId id="1000" r:id="rId29"/>
    <p:sldId id="682" r:id="rId30"/>
    <p:sldId id="955" r:id="rId31"/>
    <p:sldId id="1003" r:id="rId32"/>
    <p:sldId id="8308" r:id="rId33"/>
    <p:sldId id="1005" r:id="rId34"/>
    <p:sldId id="1008" r:id="rId35"/>
    <p:sldId id="1001" r:id="rId36"/>
    <p:sldId id="8261" r:id="rId37"/>
    <p:sldId id="1036" r:id="rId38"/>
    <p:sldId id="8262" r:id="rId39"/>
    <p:sldId id="10689" r:id="rId40"/>
    <p:sldId id="1576" r:id="rId41"/>
    <p:sldId id="10143" r:id="rId42"/>
    <p:sldId id="8264" r:id="rId43"/>
    <p:sldId id="8286" r:id="rId44"/>
    <p:sldId id="1813" r:id="rId45"/>
    <p:sldId id="1004" r:id="rId46"/>
    <p:sldId id="1007" r:id="rId47"/>
    <p:sldId id="8274" r:id="rId48"/>
    <p:sldId id="2076136266" r:id="rId49"/>
    <p:sldId id="8306" r:id="rId50"/>
    <p:sldId id="8307" r:id="rId51"/>
    <p:sldId id="8304" r:id="rId52"/>
    <p:sldId id="8316" r:id="rId53"/>
    <p:sldId id="8317" r:id="rId54"/>
    <p:sldId id="8318" r:id="rId55"/>
    <p:sldId id="8305" r:id="rId56"/>
    <p:sldId id="8310" r:id="rId57"/>
    <p:sldId id="8328" r:id="rId58"/>
    <p:sldId id="8311" r:id="rId59"/>
    <p:sldId id="8315" r:id="rId60"/>
    <p:sldId id="8319" r:id="rId61"/>
    <p:sldId id="8321" r:id="rId62"/>
    <p:sldId id="8322" r:id="rId63"/>
    <p:sldId id="8323" r:id="rId64"/>
    <p:sldId id="8324" r:id="rId65"/>
    <p:sldId id="8320" r:id="rId66"/>
    <p:sldId id="8325" r:id="rId67"/>
    <p:sldId id="8326" r:id="rId68"/>
    <p:sldId id="8312" r:id="rId69"/>
    <p:sldId id="8313" r:id="rId70"/>
    <p:sldId id="8314" r:id="rId71"/>
    <p:sldId id="999" r:id="rId72"/>
    <p:sldId id="83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7"/>
            <p14:sldId id="8327"/>
            <p14:sldId id="1000"/>
            <p14:sldId id="682"/>
            <p14:sldId id="955"/>
            <p14:sldId id="1003"/>
            <p14:sldId id="8308"/>
            <p14:sldId id="1005"/>
          </p14:sldIdLst>
        </p14:section>
        <p14:section name="Modern Data Warehousing" id="{382673BA-4AC1-4E1E-864E-1381BD2D30F7}">
          <p14:sldIdLst>
            <p14:sldId id="1008"/>
            <p14:sldId id="1001"/>
            <p14:sldId id="8261"/>
            <p14:sldId id="1036"/>
            <p14:sldId id="8262"/>
            <p14:sldId id="10689"/>
            <p14:sldId id="1576"/>
            <p14:sldId id="10143"/>
            <p14:sldId id="8264"/>
            <p14:sldId id="8286"/>
            <p14:sldId id="1813"/>
            <p14:sldId id="1004"/>
            <p14:sldId id="1007"/>
            <p14:sldId id="8274"/>
            <p14:sldId id="2076136266"/>
          </p14:sldIdLst>
        </p14:section>
        <p14:section name="Advanced Analytics" id="{066B60A8-0F5A-4679-B6B1-11D48DD4CFDC}">
          <p14:sldIdLst>
            <p14:sldId id="8306"/>
            <p14:sldId id="8307"/>
            <p14:sldId id="8304"/>
            <p14:sldId id="8316"/>
            <p14:sldId id="8317"/>
            <p14:sldId id="8318"/>
            <p14:sldId id="8305"/>
            <p14:sldId id="8310"/>
            <p14:sldId id="8328"/>
            <p14:sldId id="8311"/>
            <p14:sldId id="8315"/>
            <p14:sldId id="8319"/>
            <p14:sldId id="8321"/>
            <p14:sldId id="8322"/>
            <p14:sldId id="8323"/>
            <p14:sldId id="8324"/>
            <p14:sldId id="8320"/>
            <p14:sldId id="8325"/>
            <p14:sldId id="8326"/>
            <p14:sldId id="8312"/>
            <p14:sldId id="8313"/>
            <p14:sldId id="8314"/>
            <p14:sldId id="999"/>
            <p14:sldId id="83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6" autoAdjust="0"/>
    <p:restoredTop sz="79671" autoAdjust="0"/>
  </p:normalViewPr>
  <p:slideViewPr>
    <p:cSldViewPr snapToGrid="0">
      <p:cViewPr varScale="1">
        <p:scale>
          <a:sx n="87" d="100"/>
          <a:sy n="87" d="100"/>
        </p:scale>
        <p:origin x="588" y="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5.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4.xml"/><Relationship Id="rId11" Type="http://schemas.openxmlformats.org/officeDocument/2006/relationships/slideMaster" Target="slideMasters/slideMaster5.xml"/><Relationship Id="rId24" Type="http://schemas.openxmlformats.org/officeDocument/2006/relationships/slideMaster" Target="slideMasters/slideMaster18.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6.xml"/><Relationship Id="rId10" Type="http://schemas.openxmlformats.org/officeDocument/2006/relationships/slideMaster" Target="slideMasters/slideMaster4.xml"/><Relationship Id="rId19" Type="http://schemas.openxmlformats.org/officeDocument/2006/relationships/slideMaster" Target="slideMasters/slideMaster1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viewProps" Target="viewProps.xml"/><Relationship Id="rId8" Type="http://schemas.openxmlformats.org/officeDocument/2006/relationships/slideMaster" Target="slideMasters/slideMaster2.xml"/><Relationship Id="rId51" Type="http://schemas.openxmlformats.org/officeDocument/2006/relationships/slide" Target="slides/slide26.xml"/><Relationship Id="rId72"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4.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s>
</file>

<file path=ppt/diagrams/_rels/data1.xml.rels><?xml version="1.0" encoding="UTF-8" standalone="yes"?>
<Relationships xmlns="http://schemas.openxmlformats.org/package/2006/relationships"><Relationship Id="rId1" Type="http://schemas.openxmlformats.org/officeDocument/2006/relationships/image" Target="../media/image134.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34.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5/28/2020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5/28/2020 5:02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21</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5/28/2020 5:02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5/28/2020 5:02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9</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11</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5.xml"/><Relationship Id="rId4" Type="http://schemas.openxmlformats.org/officeDocument/2006/relationships/image" Target="../media/image68.jp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8.xml"/><Relationship Id="rId4" Type="http://schemas.openxmlformats.org/officeDocument/2006/relationships/image" Target="../media/image17.emf"/></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5/28/2020</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5/28/2020</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0"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4"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5/28/2020</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5/28/2020</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theme" Target="../theme/theme10.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9" Type="http://schemas.openxmlformats.org/officeDocument/2006/relationships/slideLayout" Target="../slideLayouts/slideLayout269.xml"/><Relationship Id="rId21" Type="http://schemas.openxmlformats.org/officeDocument/2006/relationships/slideLayout" Target="../slideLayouts/slideLayout251.xml"/><Relationship Id="rId34" Type="http://schemas.openxmlformats.org/officeDocument/2006/relationships/slideLayout" Target="../slideLayouts/slideLayout264.xml"/><Relationship Id="rId42" Type="http://schemas.openxmlformats.org/officeDocument/2006/relationships/slideLayout" Target="../slideLayouts/slideLayout272.xml"/><Relationship Id="rId47" Type="http://schemas.openxmlformats.org/officeDocument/2006/relationships/slideLayout" Target="../slideLayouts/slideLayout277.xml"/><Relationship Id="rId50" Type="http://schemas.openxmlformats.org/officeDocument/2006/relationships/slideLayout" Target="../slideLayouts/slideLayout280.xml"/><Relationship Id="rId55" Type="http://schemas.openxmlformats.org/officeDocument/2006/relationships/slideLayout" Target="../slideLayouts/slideLayout285.xml"/><Relationship Id="rId63" Type="http://schemas.openxmlformats.org/officeDocument/2006/relationships/slideLayout" Target="../slideLayouts/slideLayout293.xml"/><Relationship Id="rId68" Type="http://schemas.openxmlformats.org/officeDocument/2006/relationships/theme" Target="../theme/theme11.xml"/><Relationship Id="rId7" Type="http://schemas.openxmlformats.org/officeDocument/2006/relationships/slideLayout" Target="../slideLayouts/slideLayout23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37" Type="http://schemas.openxmlformats.org/officeDocument/2006/relationships/slideLayout" Target="../slideLayouts/slideLayout267.xml"/><Relationship Id="rId40" Type="http://schemas.openxmlformats.org/officeDocument/2006/relationships/slideLayout" Target="../slideLayouts/slideLayout270.xml"/><Relationship Id="rId45" Type="http://schemas.openxmlformats.org/officeDocument/2006/relationships/slideLayout" Target="../slideLayouts/slideLayout275.xml"/><Relationship Id="rId53" Type="http://schemas.openxmlformats.org/officeDocument/2006/relationships/slideLayout" Target="../slideLayouts/slideLayout283.xml"/><Relationship Id="rId58" Type="http://schemas.openxmlformats.org/officeDocument/2006/relationships/slideLayout" Target="../slideLayouts/slideLayout288.xml"/><Relationship Id="rId66" Type="http://schemas.openxmlformats.org/officeDocument/2006/relationships/slideLayout" Target="../slideLayouts/slideLayout296.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36" Type="http://schemas.openxmlformats.org/officeDocument/2006/relationships/slideLayout" Target="../slideLayouts/slideLayout266.xml"/><Relationship Id="rId49" Type="http://schemas.openxmlformats.org/officeDocument/2006/relationships/slideLayout" Target="../slideLayouts/slideLayout279.xml"/><Relationship Id="rId57" Type="http://schemas.openxmlformats.org/officeDocument/2006/relationships/slideLayout" Target="../slideLayouts/slideLayout287.xml"/><Relationship Id="rId61" Type="http://schemas.openxmlformats.org/officeDocument/2006/relationships/slideLayout" Target="../slideLayouts/slideLayout291.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4" Type="http://schemas.openxmlformats.org/officeDocument/2006/relationships/slideLayout" Target="../slideLayouts/slideLayout274.xml"/><Relationship Id="rId52" Type="http://schemas.openxmlformats.org/officeDocument/2006/relationships/slideLayout" Target="../slideLayouts/slideLayout282.xml"/><Relationship Id="rId60" Type="http://schemas.openxmlformats.org/officeDocument/2006/relationships/slideLayout" Target="../slideLayouts/slideLayout290.xml"/><Relationship Id="rId65" Type="http://schemas.openxmlformats.org/officeDocument/2006/relationships/slideLayout" Target="../slideLayouts/slideLayout295.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35" Type="http://schemas.openxmlformats.org/officeDocument/2006/relationships/slideLayout" Target="../slideLayouts/slideLayout265.xml"/><Relationship Id="rId43" Type="http://schemas.openxmlformats.org/officeDocument/2006/relationships/slideLayout" Target="../slideLayouts/slideLayout273.xml"/><Relationship Id="rId48" Type="http://schemas.openxmlformats.org/officeDocument/2006/relationships/slideLayout" Target="../slideLayouts/slideLayout278.xml"/><Relationship Id="rId56" Type="http://schemas.openxmlformats.org/officeDocument/2006/relationships/slideLayout" Target="../slideLayouts/slideLayout286.xml"/><Relationship Id="rId64" Type="http://schemas.openxmlformats.org/officeDocument/2006/relationships/slideLayout" Target="../slideLayouts/slideLayout294.xml"/><Relationship Id="rId69" Type="http://schemas.openxmlformats.org/officeDocument/2006/relationships/image" Target="../media/image41.emf"/><Relationship Id="rId8" Type="http://schemas.openxmlformats.org/officeDocument/2006/relationships/slideLayout" Target="../slideLayouts/slideLayout238.xml"/><Relationship Id="rId51" Type="http://schemas.openxmlformats.org/officeDocument/2006/relationships/slideLayout" Target="../slideLayouts/slideLayout281.xml"/><Relationship Id="rId3" Type="http://schemas.openxmlformats.org/officeDocument/2006/relationships/slideLayout" Target="../slideLayouts/slideLayout233.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slideLayout" Target="../slideLayouts/slideLayout263.xml"/><Relationship Id="rId38" Type="http://schemas.openxmlformats.org/officeDocument/2006/relationships/slideLayout" Target="../slideLayouts/slideLayout268.xml"/><Relationship Id="rId46" Type="http://schemas.openxmlformats.org/officeDocument/2006/relationships/slideLayout" Target="../slideLayouts/slideLayout276.xml"/><Relationship Id="rId59" Type="http://schemas.openxmlformats.org/officeDocument/2006/relationships/slideLayout" Target="../slideLayouts/slideLayout289.xml"/><Relationship Id="rId67" Type="http://schemas.openxmlformats.org/officeDocument/2006/relationships/slideLayout" Target="../slideLayouts/slideLayout297.xml"/><Relationship Id="rId20" Type="http://schemas.openxmlformats.org/officeDocument/2006/relationships/slideLayout" Target="../slideLayouts/slideLayout250.xml"/><Relationship Id="rId41" Type="http://schemas.openxmlformats.org/officeDocument/2006/relationships/slideLayout" Target="../slideLayouts/slideLayout271.xml"/><Relationship Id="rId54" Type="http://schemas.openxmlformats.org/officeDocument/2006/relationships/slideLayout" Target="../slideLayouts/slideLayout284.xml"/><Relationship Id="rId62" Type="http://schemas.openxmlformats.org/officeDocument/2006/relationships/slideLayout" Target="../slideLayouts/slideLayout2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image" Target="../media/image41.emf"/><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theme" Target="../theme/theme12.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 Type="http://schemas.openxmlformats.org/officeDocument/2006/relationships/slideLayout" Target="../slideLayouts/slideLayout335.xml"/><Relationship Id="rId21" Type="http://schemas.openxmlformats.org/officeDocument/2006/relationships/slideLayout" Target="../slideLayouts/slideLayout353.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29" Type="http://schemas.openxmlformats.org/officeDocument/2006/relationships/theme" Target="../theme/theme13.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39" Type="http://schemas.openxmlformats.org/officeDocument/2006/relationships/slideLayout" Target="../slideLayouts/slideLayout399.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42" Type="http://schemas.openxmlformats.org/officeDocument/2006/relationships/slideLayout" Target="../slideLayouts/slideLayout402.xml"/><Relationship Id="rId47" Type="http://schemas.openxmlformats.org/officeDocument/2006/relationships/theme" Target="../theme/theme14.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38" Type="http://schemas.openxmlformats.org/officeDocument/2006/relationships/slideLayout" Target="../slideLayouts/slideLayout398.xml"/><Relationship Id="rId46" Type="http://schemas.openxmlformats.org/officeDocument/2006/relationships/slideLayout" Target="../slideLayouts/slideLayout406.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29" Type="http://schemas.openxmlformats.org/officeDocument/2006/relationships/slideLayout" Target="../slideLayouts/slideLayout389.xml"/><Relationship Id="rId41" Type="http://schemas.openxmlformats.org/officeDocument/2006/relationships/slideLayout" Target="../slideLayouts/slideLayout401.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slideLayout" Target="../slideLayouts/slideLayout397.xml"/><Relationship Id="rId40" Type="http://schemas.openxmlformats.org/officeDocument/2006/relationships/slideLayout" Target="../slideLayouts/slideLayout400.xml"/><Relationship Id="rId45" Type="http://schemas.openxmlformats.org/officeDocument/2006/relationships/slideLayout" Target="../slideLayouts/slideLayout405.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slideLayout" Target="../slideLayouts/slideLayout396.xml"/><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31" Type="http://schemas.openxmlformats.org/officeDocument/2006/relationships/slideLayout" Target="../slideLayouts/slideLayout391.xml"/><Relationship Id="rId44" Type="http://schemas.openxmlformats.org/officeDocument/2006/relationships/slideLayout" Target="../slideLayouts/slideLayout404.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43" Type="http://schemas.openxmlformats.org/officeDocument/2006/relationships/slideLayout" Target="../slideLayouts/slideLayout403.xml"/><Relationship Id="rId48" Type="http://schemas.openxmlformats.org/officeDocument/2006/relationships/image" Target="../media/image14.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image" Target="../media/image61.png"/><Relationship Id="rId3" Type="http://schemas.openxmlformats.org/officeDocument/2006/relationships/slideLayout" Target="../slideLayouts/slideLayout409.xml"/><Relationship Id="rId21" Type="http://schemas.openxmlformats.org/officeDocument/2006/relationships/slideLayout" Target="../slideLayouts/slideLayout427.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image" Target="../media/image1.emf"/><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theme" Target="../theme/theme15.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18" Type="http://schemas.openxmlformats.org/officeDocument/2006/relationships/slideLayout" Target="../slideLayouts/slideLayout447.xml"/><Relationship Id="rId26" Type="http://schemas.openxmlformats.org/officeDocument/2006/relationships/slideLayout" Target="../slideLayouts/slideLayout455.xml"/><Relationship Id="rId3" Type="http://schemas.openxmlformats.org/officeDocument/2006/relationships/slideLayout" Target="../slideLayouts/slideLayout432.xml"/><Relationship Id="rId21" Type="http://schemas.openxmlformats.org/officeDocument/2006/relationships/slideLayout" Target="../slideLayouts/slideLayout450.xml"/><Relationship Id="rId34" Type="http://schemas.openxmlformats.org/officeDocument/2006/relationships/image" Target="../media/image14.emf"/><Relationship Id="rId7" Type="http://schemas.openxmlformats.org/officeDocument/2006/relationships/slideLayout" Target="../slideLayouts/slideLayout436.xml"/><Relationship Id="rId12" Type="http://schemas.openxmlformats.org/officeDocument/2006/relationships/slideLayout" Target="../slideLayouts/slideLayout441.xml"/><Relationship Id="rId17" Type="http://schemas.openxmlformats.org/officeDocument/2006/relationships/slideLayout" Target="../slideLayouts/slideLayout446.xml"/><Relationship Id="rId25" Type="http://schemas.openxmlformats.org/officeDocument/2006/relationships/slideLayout" Target="../slideLayouts/slideLayout454.xml"/><Relationship Id="rId33" Type="http://schemas.openxmlformats.org/officeDocument/2006/relationships/image" Target="../media/image70.emf"/><Relationship Id="rId2" Type="http://schemas.openxmlformats.org/officeDocument/2006/relationships/slideLayout" Target="../slideLayouts/slideLayout431.xml"/><Relationship Id="rId16" Type="http://schemas.openxmlformats.org/officeDocument/2006/relationships/slideLayout" Target="../slideLayouts/slideLayout445.xml"/><Relationship Id="rId20" Type="http://schemas.openxmlformats.org/officeDocument/2006/relationships/slideLayout" Target="../slideLayouts/slideLayout449.xml"/><Relationship Id="rId29" Type="http://schemas.openxmlformats.org/officeDocument/2006/relationships/theme" Target="../theme/theme16.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24" Type="http://schemas.openxmlformats.org/officeDocument/2006/relationships/slideLayout" Target="../slideLayouts/slideLayout453.xml"/><Relationship Id="rId32" Type="http://schemas.openxmlformats.org/officeDocument/2006/relationships/oleObject" Target="../embeddings/oleObject2.bin"/><Relationship Id="rId5" Type="http://schemas.openxmlformats.org/officeDocument/2006/relationships/slideLayout" Target="../slideLayouts/slideLayout434.xml"/><Relationship Id="rId15" Type="http://schemas.openxmlformats.org/officeDocument/2006/relationships/slideLayout" Target="../slideLayouts/slideLayout444.xml"/><Relationship Id="rId23" Type="http://schemas.openxmlformats.org/officeDocument/2006/relationships/slideLayout" Target="../slideLayouts/slideLayout452.xml"/><Relationship Id="rId28" Type="http://schemas.openxmlformats.org/officeDocument/2006/relationships/slideLayout" Target="../slideLayouts/slideLayout457.xml"/><Relationship Id="rId10" Type="http://schemas.openxmlformats.org/officeDocument/2006/relationships/slideLayout" Target="../slideLayouts/slideLayout439.xml"/><Relationship Id="rId19" Type="http://schemas.openxmlformats.org/officeDocument/2006/relationships/slideLayout" Target="../slideLayouts/slideLayout448.xml"/><Relationship Id="rId31" Type="http://schemas.openxmlformats.org/officeDocument/2006/relationships/tags" Target="../tags/tag16.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slideLayout" Target="../slideLayouts/slideLayout443.xml"/><Relationship Id="rId22" Type="http://schemas.openxmlformats.org/officeDocument/2006/relationships/slideLayout" Target="../slideLayouts/slideLayout451.xml"/><Relationship Id="rId27" Type="http://schemas.openxmlformats.org/officeDocument/2006/relationships/slideLayout" Target="../slideLayouts/slideLayout456.xml"/><Relationship Id="rId30" Type="http://schemas.openxmlformats.org/officeDocument/2006/relationships/vmlDrawing" Target="../drawings/vmlDrawing2.v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18" Type="http://schemas.openxmlformats.org/officeDocument/2006/relationships/slideLayout" Target="../slideLayouts/slideLayout475.xml"/><Relationship Id="rId26" Type="http://schemas.openxmlformats.org/officeDocument/2006/relationships/slideLayout" Target="../slideLayouts/slideLayout483.xml"/><Relationship Id="rId3" Type="http://schemas.openxmlformats.org/officeDocument/2006/relationships/slideLayout" Target="../slideLayouts/slideLayout460.xml"/><Relationship Id="rId21" Type="http://schemas.openxmlformats.org/officeDocument/2006/relationships/slideLayout" Target="../slideLayouts/slideLayout478.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17" Type="http://schemas.openxmlformats.org/officeDocument/2006/relationships/slideLayout" Target="../slideLayouts/slideLayout474.xml"/><Relationship Id="rId25" Type="http://schemas.openxmlformats.org/officeDocument/2006/relationships/slideLayout" Target="../slideLayouts/slideLayout482.xml"/><Relationship Id="rId2" Type="http://schemas.openxmlformats.org/officeDocument/2006/relationships/slideLayout" Target="../slideLayouts/slideLayout459.xml"/><Relationship Id="rId16" Type="http://schemas.openxmlformats.org/officeDocument/2006/relationships/slideLayout" Target="../slideLayouts/slideLayout473.xml"/><Relationship Id="rId20" Type="http://schemas.openxmlformats.org/officeDocument/2006/relationships/slideLayout" Target="../slideLayouts/slideLayout477.xml"/><Relationship Id="rId29" Type="http://schemas.openxmlformats.org/officeDocument/2006/relationships/slideLayout" Target="../slideLayouts/slideLayout486.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24" Type="http://schemas.openxmlformats.org/officeDocument/2006/relationships/slideLayout" Target="../slideLayouts/slideLayout481.xml"/><Relationship Id="rId5" Type="http://schemas.openxmlformats.org/officeDocument/2006/relationships/slideLayout" Target="../slideLayouts/slideLayout462.xml"/><Relationship Id="rId15" Type="http://schemas.openxmlformats.org/officeDocument/2006/relationships/slideLayout" Target="../slideLayouts/slideLayout472.xml"/><Relationship Id="rId23" Type="http://schemas.openxmlformats.org/officeDocument/2006/relationships/slideLayout" Target="../slideLayouts/slideLayout480.xml"/><Relationship Id="rId28" Type="http://schemas.openxmlformats.org/officeDocument/2006/relationships/slideLayout" Target="../slideLayouts/slideLayout485.xml"/><Relationship Id="rId10" Type="http://schemas.openxmlformats.org/officeDocument/2006/relationships/slideLayout" Target="../slideLayouts/slideLayout467.xml"/><Relationship Id="rId19" Type="http://schemas.openxmlformats.org/officeDocument/2006/relationships/slideLayout" Target="../slideLayouts/slideLayout476.xml"/><Relationship Id="rId31" Type="http://schemas.openxmlformats.org/officeDocument/2006/relationships/theme" Target="../theme/theme1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 Id="rId22" Type="http://schemas.openxmlformats.org/officeDocument/2006/relationships/slideLayout" Target="../slideLayouts/slideLayout479.xml"/><Relationship Id="rId27" Type="http://schemas.openxmlformats.org/officeDocument/2006/relationships/slideLayout" Target="../slideLayouts/slideLayout484.xml"/><Relationship Id="rId30" Type="http://schemas.openxmlformats.org/officeDocument/2006/relationships/slideLayout" Target="../slideLayouts/slideLayout4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image" Target="../media/image41.emf"/><Relationship Id="rId3" Type="http://schemas.openxmlformats.org/officeDocument/2006/relationships/slideLayout" Target="../slideLayouts/slideLayout490.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theme" Target="../theme/theme18.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0" Type="http://schemas.openxmlformats.org/officeDocument/2006/relationships/slideLayout" Target="../slideLayouts/slideLayout507.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slideLayout" Target="../slideLayouts/slideLayout542.xml"/><Relationship Id="rId26" Type="http://schemas.openxmlformats.org/officeDocument/2006/relationships/slideLayout" Target="../slideLayouts/slideLayout550.xml"/><Relationship Id="rId3" Type="http://schemas.openxmlformats.org/officeDocument/2006/relationships/slideLayout" Target="../slideLayouts/slideLayout527.xml"/><Relationship Id="rId21" Type="http://schemas.openxmlformats.org/officeDocument/2006/relationships/slideLayout" Target="../slideLayouts/slideLayout545.xml"/><Relationship Id="rId34" Type="http://schemas.openxmlformats.org/officeDocument/2006/relationships/image" Target="../media/image41.emf"/><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slideLayout" Target="../slideLayouts/slideLayout541.xml"/><Relationship Id="rId25" Type="http://schemas.openxmlformats.org/officeDocument/2006/relationships/slideLayout" Target="../slideLayouts/slideLayout549.xml"/><Relationship Id="rId33" Type="http://schemas.openxmlformats.org/officeDocument/2006/relationships/theme" Target="../theme/theme19.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20" Type="http://schemas.openxmlformats.org/officeDocument/2006/relationships/slideLayout" Target="../slideLayouts/slideLayout544.xml"/><Relationship Id="rId29" Type="http://schemas.openxmlformats.org/officeDocument/2006/relationships/slideLayout" Target="../slideLayouts/slideLayout553.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24" Type="http://schemas.openxmlformats.org/officeDocument/2006/relationships/slideLayout" Target="../slideLayouts/slideLayout548.xml"/><Relationship Id="rId32" Type="http://schemas.openxmlformats.org/officeDocument/2006/relationships/slideLayout" Target="../slideLayouts/slideLayout556.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23" Type="http://schemas.openxmlformats.org/officeDocument/2006/relationships/slideLayout" Target="../slideLayouts/slideLayout547.xml"/><Relationship Id="rId28" Type="http://schemas.openxmlformats.org/officeDocument/2006/relationships/slideLayout" Target="../slideLayouts/slideLayout552.xml"/><Relationship Id="rId10" Type="http://schemas.openxmlformats.org/officeDocument/2006/relationships/slideLayout" Target="../slideLayouts/slideLayout534.xml"/><Relationship Id="rId19" Type="http://schemas.openxmlformats.org/officeDocument/2006/relationships/slideLayout" Target="../slideLayouts/slideLayout543.xml"/><Relationship Id="rId31" Type="http://schemas.openxmlformats.org/officeDocument/2006/relationships/slideLayout" Target="../slideLayouts/slideLayout555.xml"/><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 Id="rId22" Type="http://schemas.openxmlformats.org/officeDocument/2006/relationships/slideLayout" Target="../slideLayouts/slideLayout546.xml"/><Relationship Id="rId27" Type="http://schemas.openxmlformats.org/officeDocument/2006/relationships/slideLayout" Target="../slideLayouts/slideLayout551.xml"/><Relationship Id="rId30" Type="http://schemas.openxmlformats.org/officeDocument/2006/relationships/slideLayout" Target="../slideLayouts/slideLayout5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4.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image" Target="../media/image14.emf"/><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image" Target="../media/image1.emf"/><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theme" Target="../theme/theme6.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theme" Target="../theme/theme7.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image" Target="../media/image1.emf"/><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6"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4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g"/></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jpg"/><Relationship Id="rId18" Type="http://schemas.openxmlformats.org/officeDocument/2006/relationships/image" Target="../media/image124.jpeg"/><Relationship Id="rId3" Type="http://schemas.openxmlformats.org/officeDocument/2006/relationships/image" Target="../media/image109.emf"/><Relationship Id="rId7" Type="http://schemas.openxmlformats.org/officeDocument/2006/relationships/image" Target="../media/image113.svg"/><Relationship Id="rId12" Type="http://schemas.openxmlformats.org/officeDocument/2006/relationships/image" Target="../media/image118.jpeg"/><Relationship Id="rId17" Type="http://schemas.openxmlformats.org/officeDocument/2006/relationships/image" Target="../media/image123.jpeg"/><Relationship Id="rId2" Type="http://schemas.openxmlformats.org/officeDocument/2006/relationships/image" Target="../media/image108.png"/><Relationship Id="rId16" Type="http://schemas.openxmlformats.org/officeDocument/2006/relationships/image" Target="../media/image122.jpeg"/><Relationship Id="rId1" Type="http://schemas.openxmlformats.org/officeDocument/2006/relationships/slideLayout" Target="../slideLayouts/slideLayout11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svg"/><Relationship Id="rId15" Type="http://schemas.openxmlformats.org/officeDocument/2006/relationships/image" Target="../media/image121.jpeg"/><Relationship Id="rId10" Type="http://schemas.openxmlformats.org/officeDocument/2006/relationships/image" Target="../media/image116.jpeg"/><Relationship Id="rId19" Type="http://schemas.openxmlformats.org/officeDocument/2006/relationships/image" Target="../media/image125.jpeg"/><Relationship Id="rId4" Type="http://schemas.openxmlformats.org/officeDocument/2006/relationships/image" Target="../media/image110.png"/><Relationship Id="rId9" Type="http://schemas.openxmlformats.org/officeDocument/2006/relationships/image" Target="../media/image115.jpeg"/><Relationship Id="rId14" Type="http://schemas.openxmlformats.org/officeDocument/2006/relationships/image" Target="../media/image120.jpeg"/></Relationships>
</file>

<file path=ppt/slides/_rels/slide17.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304.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35.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5.xml"/><Relationship Id="rId4" Type="http://schemas.openxmlformats.org/officeDocument/2006/relationships/image" Target="../media/image147.png"/></Relationships>
</file>

<file path=ppt/slides/_rels/slide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5.xml"/><Relationship Id="rId4" Type="http://schemas.openxmlformats.org/officeDocument/2006/relationships/image" Target="../media/image1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45.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1.png"/><Relationship Id="rId2" Type="http://schemas.openxmlformats.org/officeDocument/2006/relationships/slideLayout" Target="../slideLayouts/slideLayout25.xml"/><Relationship Id="rId1" Type="http://schemas.openxmlformats.org/officeDocument/2006/relationships/tags" Target="../tags/tag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1.png"/><Relationship Id="rId2" Type="http://schemas.openxmlformats.org/officeDocument/2006/relationships/slideLayout" Target="../slideLayouts/slideLayout25.xml"/><Relationship Id="rId1" Type="http://schemas.openxmlformats.org/officeDocument/2006/relationships/tags" Target="../tags/tag2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Data Platform</a:t>
            </a:r>
            <a:br>
              <a:rPr lang="en-US" dirty="0"/>
            </a:br>
            <a:r>
              <a:rPr lang="en-US" sz="4000" dirty="0">
                <a:solidFill>
                  <a:schemeClr val="tx1"/>
                </a:solidFill>
              </a:rPr>
              <a:t>Implement Real Time Analytics in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Nishan Mills</a:t>
            </a:r>
          </a:p>
          <a:p>
            <a:pPr lvl="0"/>
            <a:r>
              <a:rPr lang="en-US" dirty="0"/>
              <a:t>Technical Architect – Centre for Data Analytics and Cognition</a:t>
            </a:r>
          </a:p>
          <a:p>
            <a:pPr lvl="0"/>
            <a:r>
              <a:rPr lang="en-US" i="1" dirty="0"/>
              <a:t>N.Mills@latrobe.edu.au</a:t>
            </a:r>
          </a:p>
        </p:txBody>
      </p:sp>
      <p:sp>
        <p:nvSpPr>
          <p:cNvPr id="4" name="Text Placeholder 12">
            <a:extLst>
              <a:ext uri="{FF2B5EF4-FFF2-40B4-BE49-F238E27FC236}">
                <a16:creationId xmlns:a16="http://schemas.microsoft.com/office/drawing/2014/main" id="{BE21C318-8935-47AA-AE6F-35F93BF73B0E}"/>
              </a:ext>
            </a:extLst>
          </p:cNvPr>
          <p:cNvSpPr txBox="1">
            <a:spLocks/>
          </p:cNvSpPr>
          <p:nvPr/>
        </p:nvSpPr>
        <p:spPr>
          <a:xfrm>
            <a:off x="434805" y="4285886"/>
            <a:ext cx="9401560" cy="602567"/>
          </a:xfrm>
          <a:prstGeom prst="rect">
            <a:avLst/>
          </a:prstGeom>
          <a:noFill/>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bg2"/>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i="1" dirty="0"/>
              <a:t>This tutorial has been adapted from the Microsoft workshop on the Azure Data Platform End-to-End</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189795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a practical implementation of a real time analytics use case built with Microsoft Azure components.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Lecture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Disclaimer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lecture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Workshop 2</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Workshop 2</a:t>
            </a:r>
          </a:p>
        </p:txBody>
      </p:sp>
      <p:pic>
        <p:nvPicPr>
          <p:cNvPr id="6" name="Picture 5" descr="A close up of a map&#10;&#10;Description automatically generated">
            <a:extLst>
              <a:ext uri="{FF2B5EF4-FFF2-40B4-BE49-F238E27FC236}">
                <a16:creationId xmlns:a16="http://schemas.microsoft.com/office/drawing/2014/main" id="{09DAFB88-DD1A-481A-9B1F-43E672A47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75" y="1533427"/>
            <a:ext cx="11678250" cy="3791145"/>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The Big Picture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790005" y="733341"/>
            <a:ext cx="9617220" cy="5902075"/>
          </a:xfrm>
          <a:prstGeom prst="rect">
            <a:avLst/>
          </a:prstGeom>
        </p:spPr>
      </p:pic>
    </p:spTree>
    <p:extLst>
      <p:ext uri="{BB962C8B-B14F-4D97-AF65-F5344CB8AC3E}">
        <p14:creationId xmlns:p14="http://schemas.microsoft.com/office/powerpoint/2010/main" val="1006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7.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8.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9.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2.xml><?xml version="1.0" encoding="utf-8"?>
<ds:datastoreItem xmlns:ds="http://schemas.openxmlformats.org/officeDocument/2006/customXml" ds:itemID="{C968287B-00F0-4991-A6A2-3D0B74D3B808}">
  <ds:schemaRefs>
    <ds:schemaRef ds:uri="http://purl.org/dc/elements/1.1/"/>
    <ds:schemaRef ds:uri="http://schemas.microsoft.com/office/2006/metadata/properties"/>
    <ds:schemaRef ds:uri="http://schemas.microsoft.com/office/infopath/2007/PartnerControls"/>
    <ds:schemaRef ds:uri="230e9df3-be65-4c73-a93b-d1236ebd677e"/>
    <ds:schemaRef ds:uri="http://purl.org/dc/terms/"/>
    <ds:schemaRef ds:uri="http://schemas.openxmlformats.org/package/2006/metadata/core-properties"/>
    <ds:schemaRef ds:uri="b3bc04a5-d503-43b1-b98c-a8cf663329d9"/>
    <ds:schemaRef ds:uri="http://schemas.microsoft.com/office/2006/documentManagement/types"/>
    <ds:schemaRef ds:uri="230E9DF3-BE65-4C73-A93B-D1236EBD677E"/>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5.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6.xml><?xml version="1.0" encoding="utf-8"?>
<ds:datastoreItem xmlns:ds="http://schemas.openxmlformats.org/officeDocument/2006/customXml" ds:itemID="{82929533-09AC-4974-A256-0BE2D85F8D8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12306</TotalTime>
  <Words>2620</Words>
  <Application>Microsoft Office PowerPoint</Application>
  <PresentationFormat>Widescreen</PresentationFormat>
  <Paragraphs>645</Paragraphs>
  <Slides>48</Slides>
  <Notes>20</Notes>
  <HiddenSlides>0</HiddenSlides>
  <MMClips>0</MMClips>
  <ScaleCrop>false</ScaleCrop>
  <HeadingPairs>
    <vt:vector size="8" baseType="variant">
      <vt:variant>
        <vt:lpstr>Fonts Used</vt:lpstr>
      </vt:variant>
      <vt:variant>
        <vt:i4>12</vt:i4>
      </vt:variant>
      <vt:variant>
        <vt:lpstr>Theme</vt:lpstr>
      </vt:variant>
      <vt:variant>
        <vt:i4>19</vt:i4>
      </vt:variant>
      <vt:variant>
        <vt:lpstr>Embedded OLE Servers</vt:lpstr>
      </vt:variant>
      <vt:variant>
        <vt:i4>1</vt:i4>
      </vt:variant>
      <vt:variant>
        <vt:lpstr>Slide Titles</vt:lpstr>
      </vt:variant>
      <vt:variant>
        <vt:i4>48</vt:i4>
      </vt:variant>
    </vt:vector>
  </HeadingPairs>
  <TitlesOfParts>
    <vt:vector size="80" baseType="lpstr">
      <vt:lpstr>Arial</vt:lpstr>
      <vt:lpstr>Calibri</vt:lpstr>
      <vt:lpstr>Consolas</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1_Microsoft 365 PPT Template - 2018</vt:lpstr>
      <vt:lpstr>5-50195_Microsoft_Build_Template</vt:lpstr>
      <vt:lpstr>3_WHITE TEMPLATE</vt:lpstr>
      <vt:lpstr>4_White Template</vt:lpstr>
      <vt:lpstr>5_White Template</vt:lpstr>
      <vt:lpstr>think-cell Slide</vt:lpstr>
      <vt:lpstr>Azure Data Platform Implement Real Time Analytics in a Modern Data Platform Architecture</vt:lpstr>
      <vt:lpstr>Lecture Objectives</vt:lpstr>
      <vt:lpstr>Disclaimer</vt:lpstr>
      <vt:lpstr>The modern data world out there</vt:lpstr>
      <vt:lpstr>The Azure data landscape</vt:lpstr>
      <vt:lpstr>The Azure Big Data landscape</vt:lpstr>
      <vt:lpstr>Our job, pretty much</vt:lpstr>
      <vt:lpstr>Azure Data Architecture Guide</vt:lpstr>
      <vt:lpstr>IaaS vs PaaS vs SaaS</vt:lpstr>
      <vt:lpstr>Modern Data Warehousing</vt:lpstr>
      <vt:lpstr>Modern data warehousing pattern</vt:lpstr>
      <vt:lpstr>SQL Server and Azure SQL Database</vt:lpstr>
      <vt:lpstr>Data platform continuum</vt:lpstr>
      <vt:lpstr>Azure Data Factory</vt:lpstr>
      <vt:lpstr>Azure Data Factory </vt:lpstr>
      <vt:lpstr>PowerPoint Presentation</vt:lpstr>
      <vt:lpstr>Orchestration @ Scale</vt:lpstr>
      <vt:lpstr>Azure Data Factory Data Flows</vt:lpstr>
      <vt:lpstr>Azure Data Lake Storage Gen2</vt:lpstr>
      <vt:lpstr>The Modern Data Problem</vt:lpstr>
      <vt:lpstr>What is a Data Lake?</vt:lpstr>
      <vt:lpstr>Data Warehouse or Data Lake?</vt:lpstr>
      <vt:lpstr>Data Lake Design Considerations</vt:lpstr>
      <vt:lpstr>Data Lake Design Example</vt:lpstr>
      <vt:lpstr>Real-time Analytics</vt:lpstr>
      <vt:lpstr>Real-time analytics</vt:lpstr>
      <vt:lpstr>Streaming Use Cases</vt:lpstr>
      <vt:lpstr>Unlocking Real-time Insights</vt:lpstr>
      <vt:lpstr>Real-time Stream Processing</vt:lpstr>
      <vt:lpstr>Scenario Types</vt:lpstr>
      <vt:lpstr>Lambda (λ) Architecture</vt:lpstr>
      <vt:lpstr>Event Hubs</vt:lpstr>
      <vt:lpstr>Event Hubs</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Ingest and Analyse real-time data with Event Hubs and Stream Analytics</vt:lpstr>
      <vt:lpstr>Workshop 2</vt:lpstr>
      <vt:lpstr>Workshop 2</vt:lpstr>
      <vt:lpstr>The Big Picture</vt:lpstr>
      <vt:lpstr>Azure Architecture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Nishan Mills</cp:lastModifiedBy>
  <cp:revision>80</cp:revision>
  <dcterms:created xsi:type="dcterms:W3CDTF">2018-06-29T19:42:31Z</dcterms:created>
  <dcterms:modified xsi:type="dcterms:W3CDTF">2020-05-28T07:35:00Z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